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8" r:id="rId5"/>
    <p:sldId id="257" r:id="rId6"/>
    <p:sldId id="271" r:id="rId7"/>
    <p:sldId id="259" r:id="rId8"/>
    <p:sldId id="260" r:id="rId9"/>
    <p:sldId id="272" r:id="rId10"/>
    <p:sldId id="264" r:id="rId11"/>
    <p:sldId id="26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810"/>
    <a:srgbClr val="1E0E58"/>
    <a:srgbClr val="8CC75F"/>
    <a:srgbClr val="E5EF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24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235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00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35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77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802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3064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5003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7446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9371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48920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EFCB"/>
            </a:gs>
            <a:gs pos="50000">
              <a:srgbClr val="8CC75F"/>
            </a:gs>
            <a:gs pos="100000">
              <a:srgbClr val="12581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722310"/>
            <a:ext cx="2267743" cy="220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82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Согласные звуки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lang="ru-RU" sz="72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86200"/>
            <a:ext cx="6643734" cy="17526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Педагог: Гатиятуллина </a:t>
            </a:r>
          </a:p>
          <a:p>
            <a:pPr algn="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Зиля Разгатовна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6836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 - согласный</a:t>
            </a:r>
            <a:endParaRPr lang="ru-RU" sz="8000" dirty="0">
              <a:solidFill>
                <a:srgbClr val="125810"/>
              </a:solidFill>
            </a:endParaRPr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38600" cy="2283155"/>
          </a:xfrm>
        </p:spPr>
      </p:pic>
      <p:pic>
        <p:nvPicPr>
          <p:cNvPr id="7" name="Содержимое 6" descr="Risunok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1752" y="1600200"/>
            <a:ext cx="3311496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571472" y="4429132"/>
            <a:ext cx="1485904" cy="13430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8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 - согласный</a:t>
            </a:r>
            <a:endParaRPr lang="ru-RU" sz="80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4038600" cy="2283155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964381" y="1750207"/>
            <a:ext cx="2714644" cy="250033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7158" y="4714884"/>
            <a:ext cx="1571636" cy="142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16" descr="1331781597_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4038600" cy="32664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 звук </a:t>
            </a:r>
            <a:r>
              <a:rPr lang="en-US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800" dirty="0" err="1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Раздели на слоги</a:t>
            </a:r>
            <a:endParaRPr lang="ru-RU" sz="48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582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572560" cy="485778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 звук </a:t>
            </a:r>
            <a:r>
              <a:rPr lang="en-US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Раздели на слоги</a:t>
            </a:r>
            <a:endParaRPr lang="ru-RU" sz="48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ini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8429684" cy="478634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643997" cy="635798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25810"/>
                </a:solidFill>
                <a:latin typeface="Times New Roman" pitchFamily="18" charset="0"/>
                <a:cs typeface="Times New Roman" pitchFamily="18" charset="0"/>
              </a:rPr>
              <a:t>Работа в тетрадях</a:t>
            </a:r>
            <a:endParaRPr lang="ru-RU" sz="6000" dirty="0">
              <a:solidFill>
                <a:srgbClr val="1258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tsad-212036-13974002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287" y="1872456"/>
            <a:ext cx="5305425" cy="39814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Повтори за мной!</a:t>
            </a:r>
            <a:endParaRPr lang="ru-RU" sz="60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714488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Мы будем разговаривать,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Мы будем выговаривать,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Так правильно и внятно,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Чтоб было всем понятно!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86644891_screenhunter_07-oct.-09-21.2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428736"/>
            <a:ext cx="8364368" cy="514353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54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7"/>
            <a:ext cx="8229600" cy="407196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нём живёт моя родня,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Мне без неё не жить ни дня.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него стремлюсь всегда и всюду,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 нему дорогу не забуду.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без него дышу с трудом,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Мой кров, родимый, тёплый.</a:t>
            </a:r>
            <a:endParaRPr lang="ru-RU" sz="4400" b="1" dirty="0" smtClean="0"/>
          </a:p>
          <a:p>
            <a:pPr algn="ctr"/>
            <a:endParaRPr lang="ru-RU" dirty="0">
              <a:solidFill>
                <a:srgbClr val="12581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686700" cy="43291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121170495_3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428604"/>
            <a:ext cx="7072362" cy="571504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Звуковой анализ слова</a:t>
            </a:r>
            <a:endParaRPr lang="ru-RU" sz="60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286124"/>
            <a:ext cx="1643074" cy="1500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286124"/>
            <a:ext cx="1571636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286124"/>
            <a:ext cx="1643074" cy="1500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60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1"/>
            <a:ext cx="8229600" cy="4286281"/>
          </a:xfrm>
        </p:spPr>
        <p:txBody>
          <a:bodyPr/>
          <a:lstStyle/>
          <a:p>
            <a:pPr algn="ctr" fontAlgn="base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праздник я приду ко всем, </a:t>
            </a:r>
          </a:p>
          <a:p>
            <a:pPr algn="ctr" fontAlgn="base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 большой и сладкий. </a:t>
            </a:r>
          </a:p>
          <a:p>
            <a:pPr algn="ctr" fontAlgn="base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Есть во мне орешки, крем, </a:t>
            </a:r>
          </a:p>
          <a:p>
            <a:pPr algn="ctr" fontAlgn="base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Сливки, шоколадки.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642918"/>
            <a:ext cx="8046156" cy="548324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125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</a:t>
            </a:r>
            <a:r>
              <a:rPr lang="ru-RU" sz="5400" dirty="0" smtClean="0">
                <a:solidFill>
                  <a:srgbClr val="125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dirty="0">
              <a:solidFill>
                <a:srgbClr val="125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Торт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214686"/>
            <a:ext cx="1643074" cy="1500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3214686"/>
            <a:ext cx="1643074" cy="14859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214686"/>
            <a:ext cx="1500198" cy="14859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3214686"/>
            <a:ext cx="1428760" cy="14859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ggg5555555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luggg5555555</Template>
  <TotalTime>117</TotalTime>
  <Words>98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luggg5555555</vt:lpstr>
      <vt:lpstr>Согласные звуки [т] и [д]</vt:lpstr>
      <vt:lpstr>Повтори за мной!</vt:lpstr>
      <vt:lpstr>Артикуляционная гимнастика</vt:lpstr>
      <vt:lpstr>Отгадай загадку</vt:lpstr>
      <vt:lpstr>Слайд 5</vt:lpstr>
      <vt:lpstr>Звуковой анализ слова</vt:lpstr>
      <vt:lpstr>Отгадай загадку</vt:lpstr>
      <vt:lpstr>Слайд 8</vt:lpstr>
      <vt:lpstr>Звуковой анализ слова</vt:lpstr>
      <vt:lpstr>[Д] - согласный</vt:lpstr>
      <vt:lpstr>[Т] - согласный</vt:lpstr>
      <vt:lpstr>Найди звук [д] Раздели на слоги</vt:lpstr>
      <vt:lpstr>Найди звук [т]  Раздели на слоги</vt:lpstr>
      <vt:lpstr>Слайд 14</vt:lpstr>
      <vt:lpstr>Работа в тетрадях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звуки [т] и [д]</dc:title>
  <dc:creator>Admin</dc:creator>
  <cp:lastModifiedBy>Admin</cp:lastModifiedBy>
  <cp:revision>13</cp:revision>
  <dcterms:created xsi:type="dcterms:W3CDTF">2016-11-27T11:08:07Z</dcterms:created>
  <dcterms:modified xsi:type="dcterms:W3CDTF">2016-11-27T13:17:01Z</dcterms:modified>
</cp:coreProperties>
</file>